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13" r:id="rId2"/>
    <p:sldId id="362" r:id="rId3"/>
    <p:sldId id="363" r:id="rId4"/>
    <p:sldId id="364" r:id="rId5"/>
    <p:sldId id="333" r:id="rId6"/>
    <p:sldId id="365" r:id="rId7"/>
    <p:sldId id="366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86483" autoAdjust="0"/>
  </p:normalViewPr>
  <p:slideViewPr>
    <p:cSldViewPr>
      <p:cViewPr varScale="1">
        <p:scale>
          <a:sx n="67" d="100"/>
          <a:sy n="67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6F1E-FBFB-4BEF-B349-3E584926820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88406-9853-4026-AA24-DF170E00A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50000" contrast="-80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600" b="1" dirty="0" smtClean="0">
                <a:solidFill>
                  <a:srgbClr val="008A3E"/>
                </a:solidFill>
              </a:rPr>
              <a:t>CHOIX DE L’ESPECE ET DE LA VARIETE</a:t>
            </a:r>
            <a:endParaRPr lang="fr-FR" sz="6600" b="1" dirty="0">
              <a:solidFill>
                <a:srgbClr val="008A3E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3" y="404664"/>
            <a:ext cx="9138077" cy="620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droite 3">
            <a:hlinkClick r:id="rId3" action="ppaction://hlinksldjump"/>
          </p:cNvPr>
          <p:cNvSpPr/>
          <p:nvPr/>
        </p:nvSpPr>
        <p:spPr>
          <a:xfrm>
            <a:off x="5436096" y="2204864"/>
            <a:ext cx="432048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>
            <a:hlinkClick r:id="rId4" action="ppaction://hlinksldjump"/>
          </p:cNvPr>
          <p:cNvSpPr/>
          <p:nvPr/>
        </p:nvSpPr>
        <p:spPr>
          <a:xfrm>
            <a:off x="6084168" y="3068960"/>
            <a:ext cx="432048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>
            <a:hlinkClick r:id="rId5" action="ppaction://hlinksldjump"/>
          </p:cNvPr>
          <p:cNvSpPr/>
          <p:nvPr/>
        </p:nvSpPr>
        <p:spPr>
          <a:xfrm>
            <a:off x="8711952" y="6453336"/>
            <a:ext cx="432048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166813"/>
            <a:ext cx="80105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Pérennité</a:t>
            </a:r>
          </a:p>
        </p:txBody>
      </p:sp>
      <p:sp>
        <p:nvSpPr>
          <p:cNvPr id="4" name="Flèche droite 3">
            <a:hlinkClick r:id="rId3" action="ppaction://hlinksldjump"/>
          </p:cNvPr>
          <p:cNvSpPr/>
          <p:nvPr/>
        </p:nvSpPr>
        <p:spPr>
          <a:xfrm>
            <a:off x="8460432" y="6165304"/>
            <a:ext cx="432048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3522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droite 3">
            <a:hlinkClick r:id="rId3" action="ppaction://hlinksldjump"/>
          </p:cNvPr>
          <p:cNvSpPr/>
          <p:nvPr/>
        </p:nvSpPr>
        <p:spPr>
          <a:xfrm>
            <a:off x="8460432" y="6237312"/>
            <a:ext cx="432048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9544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15969</TotalTime>
  <Words>8</Words>
  <Application>Microsoft Office PowerPoint</Application>
  <PresentationFormat>Affichage à l'écran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CHOIX DE L’ESPECE ET DE LA VARIETE</vt:lpstr>
      <vt:lpstr>Diapositive 2</vt:lpstr>
      <vt:lpstr>Pérennité</vt:lpstr>
      <vt:lpstr>Diapositive 4</vt:lpstr>
      <vt:lpstr>Diapositive 5</vt:lpstr>
      <vt:lpstr>Diapositive 6</vt:lpstr>
      <vt:lpstr>Diapositive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GRPF de Corse</dc:title>
  <dc:creator>GRPF</dc:creator>
  <cp:lastModifiedBy>GRPF</cp:lastModifiedBy>
  <cp:revision>289</cp:revision>
  <dcterms:created xsi:type="dcterms:W3CDTF">2014-03-25T02:44:57Z</dcterms:created>
  <dcterms:modified xsi:type="dcterms:W3CDTF">2015-03-25T16:57:38Z</dcterms:modified>
</cp:coreProperties>
</file>